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9" r:id="rId3"/>
    <p:sldId id="270" r:id="rId4"/>
    <p:sldId id="256" r:id="rId5"/>
    <p:sldId id="271" r:id="rId6"/>
    <p:sldId id="257" r:id="rId7"/>
    <p:sldId id="272" r:id="rId8"/>
    <p:sldId id="258" r:id="rId9"/>
    <p:sldId id="273" r:id="rId10"/>
    <p:sldId id="259" r:id="rId11"/>
    <p:sldId id="274" r:id="rId12"/>
    <p:sldId id="260" r:id="rId13"/>
    <p:sldId id="275" r:id="rId14"/>
    <p:sldId id="262" r:id="rId15"/>
    <p:sldId id="276" r:id="rId16"/>
    <p:sldId id="263" r:id="rId17"/>
    <p:sldId id="277" r:id="rId18"/>
    <p:sldId id="261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275" autoAdjust="0"/>
  </p:normalViewPr>
  <p:slideViewPr>
    <p:cSldViewPr snapToGrid="0">
      <p:cViewPr varScale="1">
        <p:scale>
          <a:sx n="65" d="100"/>
          <a:sy n="65" d="100"/>
        </p:scale>
        <p:origin x="3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893BB-33A7-40BB-AFD3-B5BDB5BB3F5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0C84C-3E70-41BF-A17B-313753484C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0C84C-3E70-41BF-A17B-313753484C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9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9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0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solidFill>
          <a:srgbClr val="005D8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2511833" y="4121200"/>
            <a:ext cx="9680000" cy="1056800"/>
          </a:xfrm>
          <a:prstGeom prst="rect">
            <a:avLst/>
          </a:prstGeom>
          <a:solidFill>
            <a:srgbClr val="BBD3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</a:pPr>
            <a:endParaRPr sz="2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511833" y="992767"/>
            <a:ext cx="92644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6933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512000" y="4121200"/>
            <a:ext cx="9680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3733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3059" y="3913459"/>
            <a:ext cx="1495056" cy="1472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3086100" y="5203825"/>
            <a:ext cx="7048500" cy="616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3"/>
          </p:nvPr>
        </p:nvSpPr>
        <p:spPr>
          <a:xfrm>
            <a:off x="3086100" y="5858400"/>
            <a:ext cx="704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458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 rot="-5400000">
            <a:off x="5128778" y="-213055"/>
            <a:ext cx="6865834" cy="7260610"/>
          </a:xfrm>
          <a:prstGeom prst="flowChartManualInput">
            <a:avLst/>
          </a:prstGeom>
          <a:solidFill>
            <a:srgbClr val="005D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1545667" y="6271500"/>
            <a:ext cx="646400" cy="400800"/>
          </a:xfrm>
          <a:prstGeom prst="rect">
            <a:avLst/>
          </a:prstGeom>
          <a:solidFill>
            <a:srgbClr val="BBD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chemeClr val="lt1"/>
              </a:buClr>
              <a:buSzPts val="1333"/>
              <a:buFont typeface="Roboto"/>
              <a:buNone/>
              <a:defRPr sz="1333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 rot="5400000">
            <a:off x="197387" y="-197389"/>
            <a:ext cx="6865834" cy="7260610"/>
          </a:xfrm>
          <a:prstGeom prst="flowChartManualInput">
            <a:avLst/>
          </a:prstGeom>
          <a:blipFill rotWithShape="0">
            <a:blip r:embed="rId2">
              <a:alphaModFix/>
            </a:blip>
            <a:stretch>
              <a:fillRect l="-77053" t="-187" r="-128934" b="18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3"/>
          <p:cNvSpPr/>
          <p:nvPr/>
        </p:nvSpPr>
        <p:spPr>
          <a:xfrm rot="5400000">
            <a:off x="197320" y="-205222"/>
            <a:ext cx="6865834" cy="7260610"/>
          </a:xfrm>
          <a:prstGeom prst="flowChartManualInput">
            <a:avLst/>
          </a:prstGeom>
          <a:solidFill>
            <a:srgbClr val="005D8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2524836" y="4749420"/>
            <a:ext cx="9667164" cy="1340943"/>
          </a:xfrm>
          <a:prstGeom prst="rect">
            <a:avLst/>
          </a:prstGeom>
          <a:solidFill>
            <a:srgbClr val="BBD330"/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87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3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95E4E-9FEB-4117-A05E-37D1C4C3FE9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83130-C410-479C-97A7-E3758A2EA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e.kahoot.it/details/c103b1b5-b398-476c-aebd-211ada0d6b67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041058" y="3038168"/>
            <a:ext cx="8150942" cy="305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FFFFFF"/>
              </a:buClr>
              <a:buSzPts val="5200"/>
            </a:pPr>
            <a:r>
              <a:rPr lang="en-US" sz="5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2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686800" cy="70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4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80" y="0"/>
            <a:ext cx="8488640" cy="687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10" y="0"/>
            <a:ext cx="8513380" cy="688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56" y="-19910"/>
            <a:ext cx="8543088" cy="687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372" y="49150"/>
            <a:ext cx="8387255" cy="675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82" y="0"/>
            <a:ext cx="8641636" cy="688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93" y="0"/>
            <a:ext cx="8497614" cy="688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71" y="298035"/>
            <a:ext cx="8070257" cy="65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8" y="723522"/>
            <a:ext cx="665890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>
            <a:spLocks noGrp="1"/>
          </p:cNvSpPr>
          <p:nvPr>
            <p:ph type="title"/>
          </p:nvPr>
        </p:nvSpPr>
        <p:spPr>
          <a:xfrm>
            <a:off x="2524836" y="4749420"/>
            <a:ext cx="9667164" cy="1340943"/>
          </a:xfrm>
          <a:prstGeom prst="rect">
            <a:avLst/>
          </a:prstGeom>
          <a:solidFill>
            <a:srgbClr val="BBD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11545667" y="6271500"/>
            <a:ext cx="646400" cy="400800"/>
          </a:xfrm>
          <a:prstGeom prst="rect">
            <a:avLst/>
          </a:prstGeom>
          <a:solidFill>
            <a:srgbClr val="BBD3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75FB5-FB13-430A-AF06-96804FCCE605}"/>
              </a:ext>
            </a:extLst>
          </p:cNvPr>
          <p:cNvSpPr txBox="1"/>
          <p:nvPr/>
        </p:nvSpPr>
        <p:spPr>
          <a:xfrm>
            <a:off x="454375" y="692957"/>
            <a:ext cx="10815403" cy="2909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effectLst/>
                <a:latin typeface="+mn-lt"/>
              </a:rPr>
              <a:t>HỌC SINH VÀ GIÁO VIÊN CÙNG ÔN TẬP CÁC KIẾN THỨC BÀI HỌC TRÊN NỀN TẢNG KAHOOT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 dirty="0"/>
              <a:t>LINK: </a:t>
            </a:r>
            <a:r>
              <a:rPr lang="en-US" sz="3200" dirty="0">
                <a:hlinkClick r:id="rId2"/>
              </a:rPr>
              <a:t>Kahoot!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58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975FB5-FB13-430A-AF06-96804FCCE605}"/>
              </a:ext>
            </a:extLst>
          </p:cNvPr>
          <p:cNvSpPr txBox="1"/>
          <p:nvPr/>
        </p:nvSpPr>
        <p:spPr>
          <a:xfrm>
            <a:off x="454375" y="692957"/>
            <a:ext cx="10815403" cy="1924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3200">
                <a:solidFill>
                  <a:schemeClr val="tx1"/>
                </a:solidFill>
                <a:effectLst/>
                <a:latin typeface="+mn-lt"/>
              </a:rPr>
              <a:t>GIÁO VIÊN ÔN TẬP CỦNG CỐ KIẾN THỨC CHO HỌC SINH THÔNG QUA CÁC CÂU HỎI TRONG TRÒ CHƠI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1601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27" y="0"/>
            <a:ext cx="8529145" cy="687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993" y="0"/>
            <a:ext cx="8624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86" y="135512"/>
            <a:ext cx="8308427" cy="67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839" y="140109"/>
            <a:ext cx="8480322" cy="684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7" y="150978"/>
            <a:ext cx="8374905" cy="67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21" y="160363"/>
            <a:ext cx="8125557" cy="65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46</Words>
  <Application>Microsoft Office PowerPoint</Application>
  <PresentationFormat>Widescreen</PresentationFormat>
  <Paragraphs>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Roboto</vt:lpstr>
      <vt:lpstr>Times New Roman</vt:lpstr>
      <vt:lpstr>Office Theme</vt:lpstr>
      <vt:lpstr>BÀI 11 BÀI LUYỆN TẬP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Vo Quoc</dc:creator>
  <cp:lastModifiedBy>Admin</cp:lastModifiedBy>
  <cp:revision>12</cp:revision>
  <dcterms:created xsi:type="dcterms:W3CDTF">2019-09-23T08:45:43Z</dcterms:created>
  <dcterms:modified xsi:type="dcterms:W3CDTF">2021-10-17T13:40:53Z</dcterms:modified>
</cp:coreProperties>
</file>